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19"/>
  </p:notesMasterIdLst>
  <p:sldIdLst>
    <p:sldId id="259" r:id="rId2"/>
    <p:sldId id="263" r:id="rId3"/>
    <p:sldId id="261" r:id="rId4"/>
    <p:sldId id="262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9" r:id="rId18"/>
  </p:sldIdLst>
  <p:sldSz cx="12192000" cy="68580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alibri Light" panose="020F0302020204030204" pitchFamily="34" charset="0"/>
      <p:regular r:id="rId24"/>
      <p:italic r:id="rId25"/>
    </p:embeddedFont>
  </p:embeddedFontLst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 snapToGrid="0" snapToObjects="1">
      <p:cViewPr varScale="1">
        <p:scale>
          <a:sx n="81" d="100"/>
          <a:sy n="81" d="100"/>
        </p:scale>
        <p:origin x="725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B0F88E-A7DF-284F-A1F2-E1F7B06EC8E2}" type="datetimeFigureOut">
              <a:rPr lang="x-none" smtClean="0"/>
              <a:pPr/>
              <a:t>15.8.2021.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483E7D-6D4C-9243-8AB6-E0CBA248D5C0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60498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0586FC9-4836-3A4F-B879-7E176BB7C64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763563"/>
            <a:ext cx="9144000" cy="1655763"/>
          </a:xfrm>
          <a:prstGeom prst="rect">
            <a:avLst/>
          </a:prstGeom>
        </p:spPr>
        <p:txBody>
          <a:bodyPr anchor="ctr" anchorCtr="0"/>
          <a:lstStyle>
            <a:lvl1pPr algn="ctr">
              <a:defRPr sz="6000"/>
            </a:lvl1pPr>
          </a:lstStyle>
          <a:p>
            <a:r>
              <a:rPr lang="x-none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204817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884661-BC07-DB43-ACE4-C76FDBCAB4E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175782"/>
            <a:ext cx="9144000" cy="1655763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x-none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668636-3F03-9A4D-A07E-4D3D844D22A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134636"/>
            <a:ext cx="9144000" cy="1402448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subtitle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874380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0A3056-D0D8-D941-9E3E-3CB90F0E66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75156"/>
            <a:ext cx="10515600" cy="330464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091A9F2-C729-2341-B482-5734A67FB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8703"/>
            <a:ext cx="10515600" cy="770868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060932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3AF79-6B53-2145-9B06-E056E22FA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46873"/>
            <a:ext cx="10515600" cy="196312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9E1540-51D0-DB44-92D3-A2CAF9E1F3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126523"/>
            <a:ext cx="10515600" cy="196312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3715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7B4757-4FED-8842-88AF-6000FF781F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3079994"/>
            <a:ext cx="5181600" cy="3309083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102282-D378-CA4C-BB43-5C975532C8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3079994"/>
            <a:ext cx="5181600" cy="3309083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6C541DD-582F-C940-8C2C-51E8AB332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8703"/>
            <a:ext cx="10515600" cy="770868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240978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05ECD3-309C-044C-8D21-1C7E9BF93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961853"/>
            <a:ext cx="5157787" cy="498353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F34990-074E-E145-8441-5A712F581C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856282"/>
            <a:ext cx="5157787" cy="2637571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363BF8-1ED2-A14D-9F8F-7BA0A36633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961853"/>
            <a:ext cx="5183188" cy="498353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237EB3-F915-164A-A595-FA7259A577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856282"/>
            <a:ext cx="5183188" cy="2637571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D31C3F6-9B1E-5946-9E8C-C457DCD82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8703"/>
            <a:ext cx="10515600" cy="770868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4274149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0879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D43BB-B237-8545-8520-729A3635C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922585"/>
            <a:ext cx="3932237" cy="1711568"/>
          </a:xfrm>
          <a:prstGeom prst="rect">
            <a:avLst/>
          </a:prstGeo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57A5FA-C068-5940-9745-669F9D6010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922585"/>
            <a:ext cx="6172200" cy="417341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EBDBD5-6927-BC40-9702-3BC77D20EE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4044461"/>
            <a:ext cx="3932237" cy="205153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2369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846C75-9C21-254D-97A3-37AD9B0E5D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922585"/>
            <a:ext cx="6172200" cy="426537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B57431F-6D70-BA4F-83EA-34122694F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922585"/>
            <a:ext cx="3932237" cy="1711568"/>
          </a:xfrm>
          <a:prstGeom prst="rect">
            <a:avLst/>
          </a:prstGeo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B418BF6F-6CBC-D944-B26F-3A5203D214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4044461"/>
            <a:ext cx="3932237" cy="208449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2671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8FB405-1E6C-494B-AC7D-5D3A9CDCFE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051710"/>
            <a:ext cx="10515600" cy="330464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8" name="Title Placeholder 7">
            <a:extLst>
              <a:ext uri="{FF2B5EF4-FFF2-40B4-BE49-F238E27FC236}">
                <a16:creationId xmlns:a16="http://schemas.microsoft.com/office/drawing/2014/main" id="{990277EE-41BA-9346-9DBF-15C1409D8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61985"/>
            <a:ext cx="10515600" cy="8246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  <p:pic>
        <p:nvPicPr>
          <p:cNvPr id="1026" name="Picture 2" descr="C:\Radni\Desktop\New folder\ppt-header-GEA-4-1.png"/>
          <p:cNvPicPr>
            <a:picLocks noChangeAspect="1" noChangeArrowheads="1"/>
          </p:cNvPicPr>
          <p:nvPr userDrawn="1"/>
        </p:nvPicPr>
        <p:blipFill>
          <a:blip r:embed="rId11"/>
          <a:srcRect/>
          <a:stretch>
            <a:fillRect/>
          </a:stretch>
        </p:blipFill>
        <p:spPr bwMode="auto">
          <a:xfrm>
            <a:off x="0" y="0"/>
            <a:ext cx="12192000" cy="11493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45696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DA7CB-9939-0242-AD2D-4B922B7D6E2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/>
              <a:t>Svemir</a:t>
            </a:r>
            <a:endParaRPr lang="x-none" dirty="0"/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13BF0EF6-E2FD-41AB-97F2-D7C2D391F11E}"/>
              </a:ext>
            </a:extLst>
          </p:cNvPr>
          <p:cNvSpPr txBox="1"/>
          <p:nvPr/>
        </p:nvSpPr>
        <p:spPr>
          <a:xfrm>
            <a:off x="10004460" y="6488668"/>
            <a:ext cx="6097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dirty="0">
                <a:solidFill>
                  <a:srgbClr val="00B0F0"/>
                </a:solidFill>
              </a:rPr>
              <a:t>Priredio Marko Vladić</a:t>
            </a:r>
            <a:endParaRPr 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6298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33146531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90F1A980-1959-43A5-A242-00ACB2822094}"/>
              </a:ext>
            </a:extLst>
          </p:cNvPr>
          <p:cNvSpPr/>
          <p:nvPr/>
        </p:nvSpPr>
        <p:spPr>
          <a:xfrm>
            <a:off x="1124067" y="2640077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26 000 svjetlosnih godina</a:t>
            </a:r>
            <a:endParaRPr lang="en-US" dirty="0"/>
          </a:p>
        </p:txBody>
      </p:sp>
      <p:sp>
        <p:nvSpPr>
          <p:cNvPr id="5" name="Pravokutnik 4">
            <a:hlinkClick r:id="rId3" action="ppaction://hlinksldjump"/>
            <a:extLst>
              <a:ext uri="{FF2B5EF4-FFF2-40B4-BE49-F238E27FC236}">
                <a16:creationId xmlns:a16="http://schemas.microsoft.com/office/drawing/2014/main" id="{4467505C-D3CA-4BF4-B68A-F67D11165866}"/>
              </a:ext>
            </a:extLst>
          </p:cNvPr>
          <p:cNvSpPr/>
          <p:nvPr/>
        </p:nvSpPr>
        <p:spPr>
          <a:xfrm>
            <a:off x="1124067" y="5063635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925 000 000 000 000 000km</a:t>
            </a:r>
            <a:endParaRPr lang="en-US" dirty="0"/>
          </a:p>
        </p:txBody>
      </p:sp>
      <p:sp>
        <p:nvSpPr>
          <p:cNvPr id="6" name="Pravokutnik 5">
            <a:hlinkClick r:id="rId3" action="ppaction://hlinksldjump"/>
            <a:extLst>
              <a:ext uri="{FF2B5EF4-FFF2-40B4-BE49-F238E27FC236}">
                <a16:creationId xmlns:a16="http://schemas.microsoft.com/office/drawing/2014/main" id="{8D1028B7-A34C-40C3-B011-C8A5EE5D93B8}"/>
              </a:ext>
            </a:extLst>
          </p:cNvPr>
          <p:cNvSpPr/>
          <p:nvPr/>
        </p:nvSpPr>
        <p:spPr>
          <a:xfrm>
            <a:off x="1124067" y="3851856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13 800 000 000 svjetlosnih godina</a:t>
            </a:r>
            <a:endParaRPr lang="en-US" dirty="0"/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E18411FE-A1A0-4AE2-BA71-27641D22BA51}"/>
              </a:ext>
            </a:extLst>
          </p:cNvPr>
          <p:cNvSpPr txBox="1"/>
          <p:nvPr/>
        </p:nvSpPr>
        <p:spPr>
          <a:xfrm>
            <a:off x="575353" y="1551398"/>
            <a:ext cx="107981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4. Koliko je Sunce udaljeno od središta galaksije kojoj pripada?</a:t>
            </a:r>
            <a:endParaRPr lang="en-US" sz="2800" dirty="0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5BD5DDA8-0A3C-412A-82F5-78DD0798A8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2568" y="2663021"/>
            <a:ext cx="4042263" cy="329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6849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31620407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27718484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90F1A980-1959-43A5-A242-00ACB2822094}"/>
              </a:ext>
            </a:extLst>
          </p:cNvPr>
          <p:cNvSpPr/>
          <p:nvPr/>
        </p:nvSpPr>
        <p:spPr>
          <a:xfrm>
            <a:off x="2142162" y="3633239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Asteroid</a:t>
            </a:r>
            <a:endParaRPr lang="en-US" dirty="0"/>
          </a:p>
        </p:txBody>
      </p:sp>
      <p:sp>
        <p:nvSpPr>
          <p:cNvPr id="5" name="Pravokutnik 4">
            <a:hlinkClick r:id="rId2" action="ppaction://hlinksldjump"/>
            <a:extLst>
              <a:ext uri="{FF2B5EF4-FFF2-40B4-BE49-F238E27FC236}">
                <a16:creationId xmlns:a16="http://schemas.microsoft.com/office/drawing/2014/main" id="{4467505C-D3CA-4BF4-B68A-F67D11165866}"/>
              </a:ext>
            </a:extLst>
          </p:cNvPr>
          <p:cNvSpPr/>
          <p:nvPr/>
        </p:nvSpPr>
        <p:spPr>
          <a:xfrm>
            <a:off x="7018964" y="3657335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Galaksija</a:t>
            </a:r>
            <a:endParaRPr lang="en-US" dirty="0"/>
          </a:p>
        </p:txBody>
      </p:sp>
      <p:sp>
        <p:nvSpPr>
          <p:cNvPr id="6" name="Pravokutnik 5">
            <a:hlinkClick r:id="rId2" action="ppaction://hlinksldjump"/>
            <a:extLst>
              <a:ext uri="{FF2B5EF4-FFF2-40B4-BE49-F238E27FC236}">
                <a16:creationId xmlns:a16="http://schemas.microsoft.com/office/drawing/2014/main" id="{8D1028B7-A34C-40C3-B011-C8A5EE5D93B8}"/>
              </a:ext>
            </a:extLst>
          </p:cNvPr>
          <p:cNvSpPr/>
          <p:nvPr/>
        </p:nvSpPr>
        <p:spPr>
          <a:xfrm>
            <a:off x="2142162" y="4869951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Planet</a:t>
            </a:r>
            <a:endParaRPr lang="en-US" dirty="0"/>
          </a:p>
        </p:txBody>
      </p:sp>
      <p:sp>
        <p:nvSpPr>
          <p:cNvPr id="7" name="Pravokutnik 6">
            <a:hlinkClick r:id="rId3" action="ppaction://hlinksldjump"/>
            <a:extLst>
              <a:ext uri="{FF2B5EF4-FFF2-40B4-BE49-F238E27FC236}">
                <a16:creationId xmlns:a16="http://schemas.microsoft.com/office/drawing/2014/main" id="{7083A006-A92F-413D-9313-C9FC274E5A99}"/>
              </a:ext>
            </a:extLst>
          </p:cNvPr>
          <p:cNvSpPr/>
          <p:nvPr/>
        </p:nvSpPr>
        <p:spPr>
          <a:xfrm>
            <a:off x="7104581" y="4869951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Zvijezda</a:t>
            </a:r>
            <a:endParaRPr lang="en-US" dirty="0"/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E18411FE-A1A0-4AE2-BA71-27641D22BA51}"/>
              </a:ext>
            </a:extLst>
          </p:cNvPr>
          <p:cNvSpPr txBox="1"/>
          <p:nvPr/>
        </p:nvSpPr>
        <p:spPr>
          <a:xfrm>
            <a:off x="575353" y="1551398"/>
            <a:ext cx="107981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5. Koji pojam je opisan u tekstu ispod pitanja?</a:t>
            </a:r>
            <a:endParaRPr lang="en-US" sz="2800" dirty="0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F64DEA81-868A-4E38-8DCD-1DFDA68FE2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5970" y="2204984"/>
            <a:ext cx="6347371" cy="1097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5973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25147998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27805602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dnaslov 2">
            <a:extLst>
              <a:ext uri="{FF2B5EF4-FFF2-40B4-BE49-F238E27FC236}">
                <a16:creationId xmlns:a16="http://schemas.microsoft.com/office/drawing/2014/main" id="{2B4787E7-04F8-4B4D-AC4D-4FDCF824D14C}"/>
              </a:ext>
            </a:extLst>
          </p:cNvPr>
          <p:cNvSpPr txBox="1">
            <a:spLocks/>
          </p:cNvSpPr>
          <p:nvPr/>
        </p:nvSpPr>
        <p:spPr>
          <a:xfrm>
            <a:off x="6096000" y="3346805"/>
            <a:ext cx="5422407" cy="67038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r-HR" sz="8000"/>
              <a:t>ČESTITAM!!!</a:t>
            </a:r>
            <a:endParaRPr lang="en-US" sz="8000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F5AF0EA7-4033-48A7-B098-E50794DA3E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410" y="2017914"/>
            <a:ext cx="4699200" cy="4440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8903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90F1A980-1959-43A5-A242-00ACB2822094}"/>
              </a:ext>
            </a:extLst>
          </p:cNvPr>
          <p:cNvSpPr/>
          <p:nvPr/>
        </p:nvSpPr>
        <p:spPr>
          <a:xfrm>
            <a:off x="2142162" y="3133618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Prije 4,5 milijuna godina</a:t>
            </a:r>
            <a:endParaRPr lang="en-US" dirty="0"/>
          </a:p>
        </p:txBody>
      </p:sp>
      <p:sp>
        <p:nvSpPr>
          <p:cNvPr id="5" name="Pravokutnik 4">
            <a:hlinkClick r:id="rId2" action="ppaction://hlinksldjump"/>
            <a:extLst>
              <a:ext uri="{FF2B5EF4-FFF2-40B4-BE49-F238E27FC236}">
                <a16:creationId xmlns:a16="http://schemas.microsoft.com/office/drawing/2014/main" id="{4467505C-D3CA-4BF4-B68A-F67D11165866}"/>
              </a:ext>
            </a:extLst>
          </p:cNvPr>
          <p:cNvSpPr/>
          <p:nvPr/>
        </p:nvSpPr>
        <p:spPr>
          <a:xfrm>
            <a:off x="7104581" y="3133618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Prije 4,5 milijarde godina</a:t>
            </a:r>
            <a:endParaRPr lang="en-US" dirty="0"/>
          </a:p>
        </p:txBody>
      </p:sp>
      <p:sp>
        <p:nvSpPr>
          <p:cNvPr id="6" name="Pravokutnik 5">
            <a:hlinkClick r:id="rId2" action="ppaction://hlinksldjump"/>
            <a:extLst>
              <a:ext uri="{FF2B5EF4-FFF2-40B4-BE49-F238E27FC236}">
                <a16:creationId xmlns:a16="http://schemas.microsoft.com/office/drawing/2014/main" id="{8D1028B7-A34C-40C3-B011-C8A5EE5D93B8}"/>
              </a:ext>
            </a:extLst>
          </p:cNvPr>
          <p:cNvSpPr/>
          <p:nvPr/>
        </p:nvSpPr>
        <p:spPr>
          <a:xfrm>
            <a:off x="2142162" y="4869951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Prije 13,8 milijuna godina</a:t>
            </a:r>
            <a:endParaRPr lang="en-US" dirty="0"/>
          </a:p>
        </p:txBody>
      </p:sp>
      <p:sp>
        <p:nvSpPr>
          <p:cNvPr id="7" name="Pravokutnik 6">
            <a:hlinkClick r:id="rId3" action="ppaction://hlinksldjump"/>
            <a:extLst>
              <a:ext uri="{FF2B5EF4-FFF2-40B4-BE49-F238E27FC236}">
                <a16:creationId xmlns:a16="http://schemas.microsoft.com/office/drawing/2014/main" id="{7083A006-A92F-413D-9313-C9FC274E5A99}"/>
              </a:ext>
            </a:extLst>
          </p:cNvPr>
          <p:cNvSpPr/>
          <p:nvPr/>
        </p:nvSpPr>
        <p:spPr>
          <a:xfrm>
            <a:off x="7104581" y="4890498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Prije 13,8 milijardi godina</a:t>
            </a:r>
            <a:endParaRPr lang="en-US" dirty="0"/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E18411FE-A1A0-4AE2-BA71-27641D22BA51}"/>
              </a:ext>
            </a:extLst>
          </p:cNvPr>
          <p:cNvSpPr txBox="1"/>
          <p:nvPr/>
        </p:nvSpPr>
        <p:spPr>
          <a:xfrm>
            <a:off x="575353" y="1551398"/>
            <a:ext cx="107981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1. Prema vodećoj teoriji o nastanku svemira, </a:t>
            </a:r>
            <a:r>
              <a:rPr lang="hr-HR" sz="2800" i="1" dirty="0"/>
              <a:t>Velikom prasku</a:t>
            </a:r>
            <a:r>
              <a:rPr lang="hr-HR" sz="2800" dirty="0"/>
              <a:t>, kada je nastao svemir?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222908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4657392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35685314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90F1A980-1959-43A5-A242-00ACB2822094}"/>
              </a:ext>
            </a:extLst>
          </p:cNvPr>
          <p:cNvSpPr/>
          <p:nvPr/>
        </p:nvSpPr>
        <p:spPr>
          <a:xfrm>
            <a:off x="1246616" y="2869668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Prije milijardu godina</a:t>
            </a:r>
            <a:endParaRPr lang="en-US" dirty="0"/>
          </a:p>
        </p:txBody>
      </p:sp>
      <p:sp>
        <p:nvSpPr>
          <p:cNvPr id="5" name="Pravokutnik 4">
            <a:hlinkClick r:id="rId2" action="ppaction://hlinksldjump"/>
            <a:extLst>
              <a:ext uri="{FF2B5EF4-FFF2-40B4-BE49-F238E27FC236}">
                <a16:creationId xmlns:a16="http://schemas.microsoft.com/office/drawing/2014/main" id="{4467505C-D3CA-4BF4-B68A-F67D11165866}"/>
              </a:ext>
            </a:extLst>
          </p:cNvPr>
          <p:cNvSpPr/>
          <p:nvPr/>
        </p:nvSpPr>
        <p:spPr>
          <a:xfrm>
            <a:off x="1246616" y="5306602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Prije 9 milijarda godina</a:t>
            </a:r>
            <a:endParaRPr lang="en-US" dirty="0"/>
          </a:p>
        </p:txBody>
      </p:sp>
      <p:sp>
        <p:nvSpPr>
          <p:cNvPr id="6" name="Pravokutnik 5">
            <a:hlinkClick r:id="rId3" action="ppaction://hlinksldjump"/>
            <a:extLst>
              <a:ext uri="{FF2B5EF4-FFF2-40B4-BE49-F238E27FC236}">
                <a16:creationId xmlns:a16="http://schemas.microsoft.com/office/drawing/2014/main" id="{8D1028B7-A34C-40C3-B011-C8A5EE5D93B8}"/>
              </a:ext>
            </a:extLst>
          </p:cNvPr>
          <p:cNvSpPr/>
          <p:nvPr/>
        </p:nvSpPr>
        <p:spPr>
          <a:xfrm>
            <a:off x="1246616" y="4080821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Prije 4,6 milijarda godina</a:t>
            </a:r>
            <a:endParaRPr lang="en-US" dirty="0"/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E18411FE-A1A0-4AE2-BA71-27641D22BA51}"/>
              </a:ext>
            </a:extLst>
          </p:cNvPr>
          <p:cNvSpPr txBox="1"/>
          <p:nvPr/>
        </p:nvSpPr>
        <p:spPr>
          <a:xfrm>
            <a:off x="575353" y="1551398"/>
            <a:ext cx="107981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2. Prema teoriji Velikog praska, kada je otprilike nastao Sunčev sustav? </a:t>
            </a:r>
            <a:r>
              <a:rPr lang="hr-HR" sz="2800" i="1" dirty="0"/>
              <a:t>Dobro promotri sliku</a:t>
            </a:r>
            <a:r>
              <a:rPr lang="hr-HR" sz="2800" dirty="0"/>
              <a:t>! </a:t>
            </a:r>
            <a:endParaRPr lang="en-US" sz="2800" dirty="0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DC57BE55-E9CC-4BFF-B966-B883BCF3C2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3141" y="2687874"/>
            <a:ext cx="5486400" cy="3844344"/>
          </a:xfrm>
          <a:prstGeom prst="rect">
            <a:avLst/>
          </a:prstGeom>
        </p:spPr>
      </p:pic>
      <p:sp>
        <p:nvSpPr>
          <p:cNvPr id="9" name="Pravokutnik 8">
            <a:extLst>
              <a:ext uri="{FF2B5EF4-FFF2-40B4-BE49-F238E27FC236}">
                <a16:creationId xmlns:a16="http://schemas.microsoft.com/office/drawing/2014/main" id="{82B53DAF-8E46-4BDE-B4E3-C1FEABCA3175}"/>
              </a:ext>
            </a:extLst>
          </p:cNvPr>
          <p:cNvSpPr/>
          <p:nvPr/>
        </p:nvSpPr>
        <p:spPr>
          <a:xfrm>
            <a:off x="9219415" y="3200930"/>
            <a:ext cx="395925" cy="16968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095332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12410998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18003821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90F1A980-1959-43A5-A242-00ACB2822094}"/>
              </a:ext>
            </a:extLst>
          </p:cNvPr>
          <p:cNvSpPr/>
          <p:nvPr/>
        </p:nvSpPr>
        <p:spPr>
          <a:xfrm>
            <a:off x="2142162" y="3133618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Medova staza</a:t>
            </a:r>
            <a:endParaRPr lang="en-US" dirty="0"/>
          </a:p>
        </p:txBody>
      </p:sp>
      <p:sp>
        <p:nvSpPr>
          <p:cNvPr id="5" name="Pravokutnik 4">
            <a:hlinkClick r:id="rId3" action="ppaction://hlinksldjump"/>
            <a:extLst>
              <a:ext uri="{FF2B5EF4-FFF2-40B4-BE49-F238E27FC236}">
                <a16:creationId xmlns:a16="http://schemas.microsoft.com/office/drawing/2014/main" id="{4467505C-D3CA-4BF4-B68A-F67D11165866}"/>
              </a:ext>
            </a:extLst>
          </p:cNvPr>
          <p:cNvSpPr/>
          <p:nvPr/>
        </p:nvSpPr>
        <p:spPr>
          <a:xfrm>
            <a:off x="7104581" y="3133618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Mliječna staza</a:t>
            </a:r>
            <a:endParaRPr lang="en-US" dirty="0"/>
          </a:p>
        </p:txBody>
      </p:sp>
      <p:sp>
        <p:nvSpPr>
          <p:cNvPr id="6" name="Pravokutnik 5">
            <a:hlinkClick r:id="rId2" action="ppaction://hlinksldjump"/>
            <a:extLst>
              <a:ext uri="{FF2B5EF4-FFF2-40B4-BE49-F238E27FC236}">
                <a16:creationId xmlns:a16="http://schemas.microsoft.com/office/drawing/2014/main" id="{8D1028B7-A34C-40C3-B011-C8A5EE5D93B8}"/>
              </a:ext>
            </a:extLst>
          </p:cNvPr>
          <p:cNvSpPr/>
          <p:nvPr/>
        </p:nvSpPr>
        <p:spPr>
          <a:xfrm>
            <a:off x="2142162" y="4869950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Sunčeva staza</a:t>
            </a:r>
            <a:endParaRPr lang="en-US" dirty="0"/>
          </a:p>
        </p:txBody>
      </p:sp>
      <p:sp>
        <p:nvSpPr>
          <p:cNvPr id="7" name="Pravokutnik 6">
            <a:hlinkClick r:id="rId2" action="ppaction://hlinksldjump"/>
            <a:extLst>
              <a:ext uri="{FF2B5EF4-FFF2-40B4-BE49-F238E27FC236}">
                <a16:creationId xmlns:a16="http://schemas.microsoft.com/office/drawing/2014/main" id="{7083A006-A92F-413D-9313-C9FC274E5A99}"/>
              </a:ext>
            </a:extLst>
          </p:cNvPr>
          <p:cNvSpPr/>
          <p:nvPr/>
        </p:nvSpPr>
        <p:spPr>
          <a:xfrm>
            <a:off x="7104581" y="4869951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Zvjezdana staza</a:t>
            </a:r>
            <a:endParaRPr lang="en-US" dirty="0"/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E18411FE-A1A0-4AE2-BA71-27641D22BA51}"/>
              </a:ext>
            </a:extLst>
          </p:cNvPr>
          <p:cNvSpPr txBox="1"/>
          <p:nvPr/>
        </p:nvSpPr>
        <p:spPr>
          <a:xfrm>
            <a:off x="575353" y="1551398"/>
            <a:ext cx="107981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3. Kako nazivamo galaksiju kojoj pripada i naša planeta?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943415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1638008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160</Words>
  <Application>Microsoft Office PowerPoint</Application>
  <PresentationFormat>Široki zaslon</PresentationFormat>
  <Paragraphs>36</Paragraphs>
  <Slides>17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Svemir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MARKO VLADIĆ</cp:lastModifiedBy>
  <cp:revision>23</cp:revision>
  <dcterms:created xsi:type="dcterms:W3CDTF">2021-01-04T08:54:24Z</dcterms:created>
  <dcterms:modified xsi:type="dcterms:W3CDTF">2021-08-15T14:29:45Z</dcterms:modified>
</cp:coreProperties>
</file>